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6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7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1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9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3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8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5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1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D8A9-474A-4F51-B80F-3BC9EAD2B5E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CF35A-BB8A-4EA6-B717-F536227E0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2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Story 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305800" cy="43434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will act as your Act IV </a:t>
            </a:r>
            <a:r>
              <a:rPr lang="en-US" b="1" dirty="0" smtClean="0">
                <a:solidFill>
                  <a:schemeClr val="tx1"/>
                </a:solidFill>
              </a:rPr>
              <a:t>notes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b="1" dirty="0">
                <a:solidFill>
                  <a:schemeClr val="tx1"/>
                </a:solidFill>
              </a:rPr>
              <a:t>q</a:t>
            </a:r>
            <a:r>
              <a:rPr lang="en-US" b="1" dirty="0" smtClean="0">
                <a:solidFill>
                  <a:schemeClr val="tx1"/>
                </a:solidFill>
              </a:rPr>
              <a:t>uiz </a:t>
            </a:r>
            <a:r>
              <a:rPr lang="en-US" b="1" dirty="0" smtClean="0">
                <a:solidFill>
                  <a:schemeClr val="tx1"/>
                </a:solidFill>
              </a:rPr>
              <a:t>grade (90 points) </a:t>
            </a:r>
            <a:endParaRPr lang="en-US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Every box should contain your own drawing of an important event, and should be accompanied with 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 A quote that coincides with the picture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An explanation telling  me  why the quote is important to the play (remember to keep themes and characters in mind, and how they are connected)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9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Story Board</vt:lpstr>
    </vt:vector>
  </TitlesOfParts>
  <Company>USD259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 Board</dc:title>
  <dc:creator>Windows User</dc:creator>
  <cp:lastModifiedBy>Windows User</cp:lastModifiedBy>
  <cp:revision>5</cp:revision>
  <dcterms:created xsi:type="dcterms:W3CDTF">2015-03-11T13:30:58Z</dcterms:created>
  <dcterms:modified xsi:type="dcterms:W3CDTF">2015-04-23T16:41:25Z</dcterms:modified>
</cp:coreProperties>
</file>